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2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07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13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70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14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6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9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82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83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86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61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96C0-386A-4FF8-8411-3FE8F9F2D7D8}" type="datetimeFigureOut">
              <a:rPr lang="fr-FR" smtClean="0"/>
              <a:t>16/08/2025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072BE-A956-4F06-A32B-6D1817F10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90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E5E690-7DF5-473E-B871-84F60FCA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35" y="984413"/>
            <a:ext cx="1677501" cy="2634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70845D-4EFE-5FB5-5656-BC7CE143A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6" y="7371337"/>
            <a:ext cx="1700735" cy="26347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009555-A31F-3304-AB2A-AFF98E397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8" y="4164914"/>
            <a:ext cx="1669922" cy="26347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D54378-A7F7-19F6-24D3-19E3D7FD3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92" y="958445"/>
            <a:ext cx="1777670" cy="26485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B40290-F264-7903-EC48-809A8CC60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20" y="4197144"/>
            <a:ext cx="1707470" cy="26025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5F2AA48-5845-4A7A-6DF9-C393D23B8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27" y="7388145"/>
            <a:ext cx="1679931" cy="260251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D4465DE-CA70-84E0-5DF4-2DBB72F29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8" y="984413"/>
            <a:ext cx="1670861" cy="26347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21F58F8-150B-D7F5-D93B-A84F0166E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85" y="7384046"/>
            <a:ext cx="1702880" cy="262203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4ED3A49-6CB8-73C5-8F0D-466D4B4347F4}"/>
              </a:ext>
            </a:extLst>
          </p:cNvPr>
          <p:cNvSpPr txBox="1"/>
          <p:nvPr/>
        </p:nvSpPr>
        <p:spPr>
          <a:xfrm>
            <a:off x="2021689" y="303660"/>
            <a:ext cx="46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lgerian" panose="04020705040A02060702" pitchFamily="82" charset="0"/>
              </a:rPr>
              <a:t>DANS L’EXERCICE DE LEUR FONCTION 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90CCA7-366E-26D5-BE59-639E565F4720}"/>
              </a:ext>
            </a:extLst>
          </p:cNvPr>
          <p:cNvSpPr/>
          <p:nvPr/>
        </p:nvSpPr>
        <p:spPr>
          <a:xfrm>
            <a:off x="561184" y="917367"/>
            <a:ext cx="1852460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56A309-6D21-6E46-F7B3-FF23BBAD6E42}"/>
              </a:ext>
            </a:extLst>
          </p:cNvPr>
          <p:cNvSpPr/>
          <p:nvPr/>
        </p:nvSpPr>
        <p:spPr>
          <a:xfrm>
            <a:off x="2823930" y="911261"/>
            <a:ext cx="1852460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BE6D6E-4E49-1E57-3A65-8875652D275F}"/>
              </a:ext>
            </a:extLst>
          </p:cNvPr>
          <p:cNvSpPr/>
          <p:nvPr/>
        </p:nvSpPr>
        <p:spPr>
          <a:xfrm>
            <a:off x="2833630" y="4104833"/>
            <a:ext cx="1852460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00A70D-CC49-532E-2743-E0316BE7B0A1}"/>
              </a:ext>
            </a:extLst>
          </p:cNvPr>
          <p:cNvSpPr/>
          <p:nvPr/>
        </p:nvSpPr>
        <p:spPr>
          <a:xfrm>
            <a:off x="561184" y="4085676"/>
            <a:ext cx="1852460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5D53C-49FC-21B4-4448-983A09CF7294}"/>
              </a:ext>
            </a:extLst>
          </p:cNvPr>
          <p:cNvSpPr/>
          <p:nvPr/>
        </p:nvSpPr>
        <p:spPr>
          <a:xfrm>
            <a:off x="5074485" y="891181"/>
            <a:ext cx="1924006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271A19-4399-93D5-AF40-935975BEC715}"/>
              </a:ext>
            </a:extLst>
          </p:cNvPr>
          <p:cNvSpPr/>
          <p:nvPr/>
        </p:nvSpPr>
        <p:spPr>
          <a:xfrm>
            <a:off x="5074485" y="4127242"/>
            <a:ext cx="1886192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EE5986-01BB-6010-B834-19241FE55322}"/>
              </a:ext>
            </a:extLst>
          </p:cNvPr>
          <p:cNvSpPr/>
          <p:nvPr/>
        </p:nvSpPr>
        <p:spPr>
          <a:xfrm>
            <a:off x="5045694" y="7301495"/>
            <a:ext cx="1887420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2BB8C7-C9AC-F910-386D-6CAE04351AD3}"/>
              </a:ext>
            </a:extLst>
          </p:cNvPr>
          <p:cNvSpPr/>
          <p:nvPr/>
        </p:nvSpPr>
        <p:spPr>
          <a:xfrm>
            <a:off x="2821661" y="7288787"/>
            <a:ext cx="1852460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14BC71-E7B5-BA5F-7353-8AEB71F4D59C}"/>
              </a:ext>
            </a:extLst>
          </p:cNvPr>
          <p:cNvSpPr/>
          <p:nvPr/>
        </p:nvSpPr>
        <p:spPr>
          <a:xfrm>
            <a:off x="560831" y="7288787"/>
            <a:ext cx="1852460" cy="2787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BAE3BB0-08CA-CEC3-3828-867CBE08C49A}"/>
              </a:ext>
            </a:extLst>
          </p:cNvPr>
          <p:cNvSpPr txBox="1"/>
          <p:nvPr/>
        </p:nvSpPr>
        <p:spPr>
          <a:xfrm>
            <a:off x="561185" y="3764284"/>
            <a:ext cx="185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Vendeuvre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Calvados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C556A06-4903-758A-5CFD-4D7B1C6C2049}"/>
              </a:ext>
            </a:extLst>
          </p:cNvPr>
          <p:cNvSpPr txBox="1"/>
          <p:nvPr/>
        </p:nvSpPr>
        <p:spPr>
          <a:xfrm>
            <a:off x="547329" y="6949994"/>
            <a:ext cx="185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Limoux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Aude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C3137DC-D71C-75FC-3F23-BB3FE2562DCA}"/>
              </a:ext>
            </a:extLst>
          </p:cNvPr>
          <p:cNvSpPr txBox="1"/>
          <p:nvPr/>
        </p:nvSpPr>
        <p:spPr>
          <a:xfrm>
            <a:off x="2823930" y="6963015"/>
            <a:ext cx="185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Cahors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Lot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DAA01F2-506F-9C80-2151-D56692F356DA}"/>
              </a:ext>
            </a:extLst>
          </p:cNvPr>
          <p:cNvSpPr txBox="1"/>
          <p:nvPr/>
        </p:nvSpPr>
        <p:spPr>
          <a:xfrm>
            <a:off x="2811739" y="3764021"/>
            <a:ext cx="185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Froissy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Oise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020B229-616B-45C5-6ACF-CC1E3EE7EDFF}"/>
              </a:ext>
            </a:extLst>
          </p:cNvPr>
          <p:cNvSpPr txBox="1"/>
          <p:nvPr/>
        </p:nvSpPr>
        <p:spPr>
          <a:xfrm>
            <a:off x="5108216" y="3751088"/>
            <a:ext cx="185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Ax-les-Thermes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Ariège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B2EF006-7C9B-1E17-4888-14A47587B072}"/>
              </a:ext>
            </a:extLst>
          </p:cNvPr>
          <p:cNvSpPr txBox="1"/>
          <p:nvPr/>
        </p:nvSpPr>
        <p:spPr>
          <a:xfrm>
            <a:off x="2848180" y="10172379"/>
            <a:ext cx="185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Asfeld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Ardennes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B1B1232-B28B-F2D7-11DA-70E297C76322}"/>
              </a:ext>
            </a:extLst>
          </p:cNvPr>
          <p:cNvSpPr txBox="1"/>
          <p:nvPr/>
        </p:nvSpPr>
        <p:spPr>
          <a:xfrm>
            <a:off x="666089" y="10187801"/>
            <a:ext cx="185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Escos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Pyrées Atlantiques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F86B80E-1968-43E2-A87E-4C8506A812CF}"/>
              </a:ext>
            </a:extLst>
          </p:cNvPr>
          <p:cNvSpPr txBox="1"/>
          <p:nvPr/>
        </p:nvSpPr>
        <p:spPr>
          <a:xfrm>
            <a:off x="4796700" y="6949050"/>
            <a:ext cx="2456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Hangest-en-Santerre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Somme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EB2F46-DA5B-0B84-59AB-774667574FE8}"/>
              </a:ext>
            </a:extLst>
          </p:cNvPr>
          <p:cNvSpPr txBox="1"/>
          <p:nvPr/>
        </p:nvSpPr>
        <p:spPr>
          <a:xfrm>
            <a:off x="5028434" y="10211940"/>
            <a:ext cx="185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Montmartre (</a:t>
            </a:r>
            <a:r>
              <a:rPr lang="fr-FR" sz="1100" i="1" dirty="0">
                <a:latin typeface="Cambria" panose="02040503050406030204" pitchFamily="18" charset="0"/>
                <a:ea typeface="Cambria" panose="02040503050406030204" pitchFamily="18" charset="0"/>
              </a:rPr>
              <a:t>Paris</a:t>
            </a:r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933A9AC9-DBA2-18D0-7860-40A5A343C9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58" y="4221528"/>
            <a:ext cx="1702144" cy="260421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0678D7F-7ED9-035F-C9D7-D9CC8E57CB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526">
            <a:off x="302219" y="257482"/>
            <a:ext cx="1577995" cy="10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422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</TotalTime>
  <Words>43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Algerian</vt:lpstr>
      <vt:lpstr>Arial</vt:lpstr>
      <vt:lpstr>Calibri</vt:lpstr>
      <vt:lpstr>Calibri Light</vt:lpstr>
      <vt:lpstr>Cambria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yves coeytaux</dc:creator>
  <cp:lastModifiedBy>yves coeytaux</cp:lastModifiedBy>
  <cp:revision>5</cp:revision>
  <dcterms:created xsi:type="dcterms:W3CDTF">2025-08-16T11:37:01Z</dcterms:created>
  <dcterms:modified xsi:type="dcterms:W3CDTF">2025-08-16T12:28:50Z</dcterms:modified>
</cp:coreProperties>
</file>